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E3A03E6-EDAD-56E0-ECBB-7EFE1D29AF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BA6C196-E375-95BA-CEB3-131A7833A8E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8CF3A52-D81E-3F7A-03F8-A41491CE2F3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2C0AD322-AB4C-8DEC-3C76-0B83ABD98EE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1C00764A-FC17-45B0-AF5B-0658D84CCC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05988F5-0F31-3138-94CB-C7D99FF73A2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54E9266-43F5-A555-544D-31F76F6882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DB15608-3123-458D-0B95-34B7E645B06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7B7AA7C-7E85-460B-93FD-0050117EA88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8EC1D457-8CF8-51EE-5D8F-518B0C92BA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FB60175-1304-E959-8B03-7C81ADB5D8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49632644-B0D0-418B-B983-2F6EE4717C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6241149-F402-4585-5B43-466DDDF315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2E5BC64-6780-4EE4-AEE8-3608D8DEA7AE}" type="slidenum">
              <a:rPr lang="en-US" altLang="ja-JP" smtClean="0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5AD3B3D-9B26-671F-63EB-7647579C9D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1FADC19-2BBC-DFFB-BD5D-F100ABC60E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98A708A-A05A-9437-5EE1-5684199C00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6E50A47-3DE2-46C2-AD96-174F76659A11}" type="slidenum">
              <a:rPr lang="en-US" altLang="ja-JP" smtClean="0"/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FF10E57-86A2-B189-6B93-20AD4C270A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505E63A-1758-9D6C-6148-C08F059E5D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F8802F-DE0E-0B03-9EB0-B9D54D0CCF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68D284-EB41-B96A-0692-4FA494D734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A55B3C-3BAE-7DD4-BC6E-5263C88E58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09A87-508A-4926-A088-B8EF46E911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9080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7561EC-47AE-1D06-DC9A-E198BB6FFF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452689-B1D0-6B7F-9B5F-CB4326D826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181FCE-06FC-51B9-86E7-9A9DD55AF9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0C0DE-E6E9-42D8-93E7-A7E62DF27B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14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72429A-AD8A-FFF6-89EA-7D990408F0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C0410F-C5A7-F1FD-3ABB-01545828D6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0E1932-2900-53AC-C723-861AE51E7D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AA5A8-5BF3-4449-A9A8-7EA1F97F84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976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033048-DE09-637B-0DAB-04CEBA574E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0A3497-6602-8486-4E39-A9BD625856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4ECF3F-7046-AC6C-4E6B-91B0C0317B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64663-F5C6-499D-8534-3285709850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79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23F2ED-6286-D0B6-4968-80601AB2EC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317BF6-BC4B-EA4B-0538-804A76477F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5071A7-539A-72A4-FAB3-C23FFA6EB8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07A26-4686-4557-A722-4310E37B44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3170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6DDF0E-8BFC-933F-6DFD-BCE73F6665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16A2B7-CE1B-15B8-304F-EA1927E2EC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DDFC61-2B80-3CEF-32D7-847C7538C9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FBE6F-8873-47CE-A979-5A0FB2A5D0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262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AD639A3-1D89-FC35-F7E6-42F9D46D4E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816B6FA-05CA-6807-CBF4-69E44CE861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1EC8E3F-906E-DA38-2D2E-4E5B1B5ED3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A3471-8E6D-4B5F-A136-F2509AE5EB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80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60B625F-CB80-4777-396F-E59393F363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C15B1A-0F54-72B0-69CF-27556EDAE7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551BC27-586F-6696-1DAD-E855CB900E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B17C2-A157-4A9E-8480-4D81060475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69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E4E7517-7F76-61D4-6EA4-5900F6938F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130C9C3-CB1C-B42D-889C-0EDE191805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ED204F1-CE50-413B-4E43-E992D710AF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75748-89CA-4220-A725-4613898064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018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230C60-FD8D-C458-06F7-4B5B8D320D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3CF589-A19C-C2EB-B78B-B5488A6EF4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BD1FE8-E06E-8996-A314-B896BBF2D8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2C82D-5A61-43C7-B6FA-CB49EC1282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652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EC375F-8D5C-DA27-5598-B853700860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191E45-B123-577A-1F7B-587F42704B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2875EA-D984-B350-1301-CD08250672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68848-DA2E-49CF-8EC0-931296A13E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405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096A684-7806-FFFF-3AAE-951B04178E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84094E1-37C7-A7A0-2472-1A73D92FD7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9664429-AA99-9AB4-9180-D7556E04517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275A41B-FACE-C6F8-31DA-6D07116A91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CA43F30-A0FB-05D2-3DDB-84DD279CF8E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D6A76A1F-E894-43C1-B5E5-9570D31813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46C5CA1-D372-141F-4D97-230AF7965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7063" y="1298575"/>
            <a:ext cx="10999787" cy="2716213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第２８回　近畿臨床工学会</a:t>
            </a:r>
            <a:b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chemeClr val="bg1"/>
                </a:solidFill>
                <a:ea typeface="ＭＳ Ｐゴシック" panose="020B0600070205080204" pitchFamily="50" charset="-128"/>
              </a:rPr>
            </a:br>
            <a:r>
              <a:rPr lang="ja-JP" altLang="en-US" sz="2200" b="1" dirty="0">
                <a:solidFill>
                  <a:srgbClr val="FFFF00"/>
                </a:solidFill>
                <a:ea typeface="ＭＳ Ｐゴシック" panose="020B0600070205080204" pitchFamily="50" charset="-128"/>
              </a:rPr>
              <a:t>筆頭演者： ○○ ○○ </a:t>
            </a:r>
            <a:endParaRPr lang="en-US" altLang="ja-JP" sz="2200" b="1" dirty="0">
              <a:solidFill>
                <a:srgbClr val="FFFF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5BA3E9E-8A4C-34C6-088B-7C086BA6D4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7063" y="4014788"/>
            <a:ext cx="10999787" cy="18700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演題発表内容に関連し、筆頭演者に開示すべき</a:t>
            </a: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関係にある企業等はありません。</a:t>
            </a: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DDA0C794-85D3-BF21-F82C-A3D942F84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50" y="241300"/>
            <a:ext cx="95678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様式１－Ａ　（申告すべき</a:t>
            </a:r>
            <a:r>
              <a:rPr kumimoji="0" lang="en-US" altLang="ja-JP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状態がない時）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D7998117-295C-9A8E-2EF7-4D612B3F4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063" y="1298575"/>
            <a:ext cx="10999787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F41E742C-9D9E-AF26-469F-49470F7972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6413" y="3089429"/>
            <a:ext cx="11179175" cy="366379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演題発表内容に関連し、筆頭演者が開示すべき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関係にある企業等として、</a:t>
            </a:r>
            <a:endParaRPr lang="en-US" altLang="ja-JP" sz="2000" b="1" dirty="0">
              <a:solidFill>
                <a:schemeClr val="accent3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b="1" dirty="0">
              <a:solidFill>
                <a:schemeClr val="accent3"/>
              </a:solidFill>
              <a:latin typeface="Arial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①顧問：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PPP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②株保有・利益：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QQQ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③特許使用料：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RRR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④講演料：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SSS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製薬，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TTT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薬品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⑤原稿料：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UUU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⑥受託研究・共同研究費：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VVV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⑦奨学寄附金：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XXX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⑧寄附講座所属：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YYY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⑨贈答品などの報酬：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ZZZ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766A91E-1666-C2B2-A95D-1BFEC2A7B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6413" y="552450"/>
            <a:ext cx="11179175" cy="2412692"/>
          </a:xfrm>
          <a:solidFill>
            <a:srgbClr val="000080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第２８回　近畿臨床工学会</a:t>
            </a:r>
            <a:br>
              <a:rPr lang="en-US" altLang="ja-JP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200" b="1" dirty="0">
                <a:solidFill>
                  <a:srgbClr val="FFFF00"/>
                </a:solidFill>
                <a:ea typeface="ＭＳ Ｐゴシック" panose="020B0600070205080204" pitchFamily="50" charset="-128"/>
              </a:rPr>
              <a:t>筆頭演者：○○ ○○</a:t>
            </a:r>
            <a:endParaRPr lang="en-US" altLang="ja-JP" sz="2200" b="1" dirty="0">
              <a:solidFill>
                <a:srgbClr val="FFFF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E0B0D144-B3FA-C25D-C6D2-84C387430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90488"/>
            <a:ext cx="9448800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2400" b="1" dirty="0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rPr>
              <a:t>様式１－Ａ　（申告すべき</a:t>
            </a:r>
            <a:r>
              <a:rPr kumimoji="0" lang="en-US" altLang="ja-JP" sz="2400" b="1" dirty="0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kumimoji="0" lang="ja-JP" altLang="en-US" sz="2400" b="1" dirty="0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rPr>
              <a:t>状態（過去</a:t>
            </a:r>
            <a:r>
              <a:rPr kumimoji="0" lang="en-US" altLang="ja-JP" sz="2400" b="1" dirty="0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r>
              <a:rPr kumimoji="0" lang="ja-JP" altLang="en-US" sz="2400" b="1" dirty="0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rPr>
              <a:t>年間）がある時）</a:t>
            </a: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44C80E2D-3A10-A2F0-2D1C-110A0AEEC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13" y="565150"/>
            <a:ext cx="11179175" cy="61880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356</Words>
  <Application>Microsoft Office PowerPoint</Application>
  <PresentationFormat>ワイド画面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Times New Roman</vt:lpstr>
      <vt:lpstr>ＭＳ Ｐゴシック</vt:lpstr>
      <vt:lpstr>Arial</vt:lpstr>
      <vt:lpstr>HGP創英角ｺﾞｼｯｸUB</vt:lpstr>
      <vt:lpstr>Default Design</vt:lpstr>
      <vt:lpstr>第２８回　近畿臨床工学会 ＣＯ Ｉ 開示 　 筆頭演者： ○○ ○○ </vt:lpstr>
      <vt:lpstr>第２８回　近畿臨床工学会 ＣＯ Ｉ 開示 　 筆頭演者：○○ 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igarashi</dc:creator>
  <cp:lastModifiedBy>第二 富田クリニック</cp:lastModifiedBy>
  <cp:revision>114</cp:revision>
  <dcterms:created xsi:type="dcterms:W3CDTF">2009-12-10T12:04:34Z</dcterms:created>
  <dcterms:modified xsi:type="dcterms:W3CDTF">2022-07-25T02:30:09Z</dcterms:modified>
</cp:coreProperties>
</file>