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0" r:id="rId2"/>
  </p:sldMasterIdLst>
  <p:notesMasterIdLst>
    <p:notesMasterId r:id="rId4"/>
  </p:notesMasterIdLst>
  <p:sldIdLst>
    <p:sldId id="292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35D8C-7789-4669-B7B5-40F9F4D078F6}" v="68" dt="2022-08-27T12:05:29.4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477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5B918F15-A677-4AB3-8AEA-17F6C973F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1438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 algn="ctr">
              <a:buNone/>
              <a:defRPr sz="2100"/>
            </a:lvl2pPr>
            <a:lvl3pPr marL="685801" indent="0" algn="ctr">
              <a:buNone/>
              <a:defRPr sz="1801"/>
            </a:lvl3pPr>
            <a:lvl4pPr marL="1028700" indent="0" algn="ctr">
              <a:buNone/>
              <a:defRPr sz="1500"/>
            </a:lvl4pPr>
            <a:lvl5pPr marL="1371601" indent="0" algn="ctr">
              <a:buNone/>
              <a:defRPr sz="1500"/>
            </a:lvl5pPr>
            <a:lvl6pPr marL="1714499" indent="0" algn="ctr">
              <a:buNone/>
              <a:defRPr sz="1500"/>
            </a:lvl6pPr>
            <a:lvl7pPr marL="2057402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199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993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98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0376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643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 algn="ctr">
              <a:buNone/>
              <a:defRPr sz="2100"/>
            </a:lvl2pPr>
            <a:lvl3pPr marL="685801" indent="0" algn="ctr">
              <a:buNone/>
              <a:defRPr sz="1801"/>
            </a:lvl3pPr>
            <a:lvl4pPr marL="1028700" indent="0" algn="ctr">
              <a:buNone/>
              <a:defRPr sz="1500"/>
            </a:lvl4pPr>
            <a:lvl5pPr marL="1371601" indent="0" algn="ctr">
              <a:buNone/>
              <a:defRPr sz="1500"/>
            </a:lvl5pPr>
            <a:lvl6pPr marL="1714499" indent="0" algn="ctr">
              <a:buNone/>
              <a:defRPr sz="1500"/>
            </a:lvl6pPr>
            <a:lvl7pPr marL="2057402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199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064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621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52647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8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37160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7144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2057402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7431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4044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500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6" y="1681852"/>
            <a:ext cx="5156201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6" y="2507564"/>
            <a:ext cx="515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8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8" y="2507564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84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33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529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14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8" y="990600"/>
            <a:ext cx="6172201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61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296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8" y="990600"/>
            <a:ext cx="6172201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99" indent="0">
              <a:buNone/>
              <a:defRPr sz="2100"/>
            </a:lvl2pPr>
            <a:lvl3pPr marL="685801" indent="0">
              <a:buNone/>
              <a:defRPr sz="1801"/>
            </a:lvl3pPr>
            <a:lvl4pPr marL="1028700" indent="0">
              <a:buNone/>
              <a:defRPr sz="1500"/>
            </a:lvl4pPr>
            <a:lvl5pPr marL="1371601" indent="0">
              <a:buNone/>
              <a:defRPr sz="1500"/>
            </a:lvl5pPr>
            <a:lvl6pPr marL="1714499" indent="0">
              <a:buNone/>
              <a:defRPr sz="1500"/>
            </a:lvl6pPr>
            <a:lvl7pPr marL="2057402" indent="0">
              <a:buNone/>
              <a:defRPr sz="1500"/>
            </a:lvl7pPr>
            <a:lvl8pPr marL="2400300" indent="0">
              <a:buNone/>
              <a:defRPr sz="1500"/>
            </a:lvl8pPr>
            <a:lvl9pPr marL="2743199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8722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383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0376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530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52647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8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37160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7144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2057402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7431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97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79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6" y="1681852"/>
            <a:ext cx="5156201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6" y="2507564"/>
            <a:ext cx="515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8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8" y="2507564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9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9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57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14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8" y="990600"/>
            <a:ext cx="6172201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692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8" y="990600"/>
            <a:ext cx="6172201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99" indent="0">
              <a:buNone/>
              <a:defRPr sz="2100"/>
            </a:lvl2pPr>
            <a:lvl3pPr marL="685801" indent="0">
              <a:buNone/>
              <a:defRPr sz="1801"/>
            </a:lvl3pPr>
            <a:lvl4pPr marL="1028700" indent="0">
              <a:buNone/>
              <a:defRPr sz="1500"/>
            </a:lvl4pPr>
            <a:lvl5pPr marL="1371601" indent="0">
              <a:buNone/>
              <a:defRPr sz="1500"/>
            </a:lvl5pPr>
            <a:lvl6pPr marL="1714499" indent="0">
              <a:buNone/>
              <a:defRPr sz="1500"/>
            </a:lvl6pPr>
            <a:lvl7pPr marL="2057402" indent="0">
              <a:buNone/>
              <a:defRPr sz="1500"/>
            </a:lvl7pPr>
            <a:lvl8pPr marL="2400300" indent="0">
              <a:buNone/>
              <a:defRPr sz="1500"/>
            </a:lvl8pPr>
            <a:lvl9pPr marL="2743199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205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9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9" y="182880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6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80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685801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1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2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2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9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9" y="182880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18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68580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685801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1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2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2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>
            <a:spLocks/>
          </p:cNvSpPr>
          <p:nvPr/>
        </p:nvSpPr>
        <p:spPr>
          <a:xfrm>
            <a:off x="2908691" y="1964293"/>
            <a:ext cx="6374627" cy="523220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発表者：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42268"/>
              </p:ext>
            </p:extLst>
          </p:nvPr>
        </p:nvGraphicFramePr>
        <p:xfrm>
          <a:off x="2707244" y="2666910"/>
          <a:ext cx="67120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190436667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3763935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193615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該当状況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該当企業名等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825964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役員・顧問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90443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株保有・利益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66122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特許権使用料</a:t>
                      </a:r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2227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講演料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〇〇企業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8434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原稿料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〇〇株式会社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27178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研究費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98814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奨学寄付金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18061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寄付講座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74153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その他報酬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〇〇株式会社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773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個人的利害関係</a:t>
                      </a:r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1182934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C005C0-38FC-0A57-274C-2595464E78AA}"/>
              </a:ext>
            </a:extLst>
          </p:cNvPr>
          <p:cNvSpPr txBox="1">
            <a:spLocks/>
          </p:cNvSpPr>
          <p:nvPr/>
        </p:nvSpPr>
        <p:spPr>
          <a:xfrm>
            <a:off x="97654" y="271479"/>
            <a:ext cx="11996692" cy="15504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回日本</a:t>
            </a:r>
            <a:r>
              <a:rPr kumimoji="1" lang="en-US" altLang="ja-JP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NP</a:t>
            </a: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学会学術集会</a:t>
            </a:r>
            <a:endParaRPr kumimoji="1" lang="en-US" altLang="ja-JP" sz="4063" b="1" dirty="0">
              <a:solidFill>
                <a:srgbClr val="011D2B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開示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DF59A37-636E-B924-8B4C-4B02AF344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953" y="379033"/>
            <a:ext cx="1296417" cy="133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6993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672</TotalTime>
  <Words>57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N-R</vt:lpstr>
      <vt:lpstr>游ゴシック</vt:lpstr>
      <vt:lpstr>Arial</vt:lpstr>
      <vt:lpstr>Calibri</vt:lpstr>
      <vt:lpstr>Calibri Light</vt:lpstr>
      <vt:lpstr>Wingdings 2</vt:lpstr>
      <vt:lpstr>HDOfficeLightV0</vt:lpstr>
      <vt:lpstr>1_HDOfficeLightV0</vt:lpstr>
      <vt:lpstr>PowerPoint プレゼンテーション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Business PowerPoint Template</dc:title>
  <dc:creator>Presentation Magazine</dc:creator>
  <cp:lastModifiedBy>宏喜 澤田</cp:lastModifiedBy>
  <cp:revision>64</cp:revision>
  <cp:lastPrinted>2023-04-07T03:33:17Z</cp:lastPrinted>
  <dcterms:created xsi:type="dcterms:W3CDTF">2009-11-03T13:35:13Z</dcterms:created>
  <dcterms:modified xsi:type="dcterms:W3CDTF">2024-03-18T03:29:39Z</dcterms:modified>
</cp:coreProperties>
</file>