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  <p:sldMasterId id="2147483960" r:id="rId2"/>
  </p:sldMasterIdLst>
  <p:notesMasterIdLst>
    <p:notesMasterId r:id="rId4"/>
  </p:notesMasterIdLst>
  <p:sldIdLst>
    <p:sldId id="287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477" autoAdjust="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4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uta kazuhiro" userId="32e92654175d125c" providerId="LiveId" clId="{164374FC-80E0-4DC5-A817-DAA9B801AD43}"/>
    <pc:docChg chg="delSld">
      <pc:chgData name="maruta kazuhiro" userId="32e92654175d125c" providerId="LiveId" clId="{164374FC-80E0-4DC5-A817-DAA9B801AD43}" dt="2023-04-12T07:52:22.824" v="0" actId="47"/>
      <pc:docMkLst>
        <pc:docMk/>
      </pc:docMkLst>
      <pc:sldChg chg="del">
        <pc:chgData name="maruta kazuhiro" userId="32e92654175d125c" providerId="LiveId" clId="{164374FC-80E0-4DC5-A817-DAA9B801AD43}" dt="2023-04-12T07:52:22.824" v="0" actId="47"/>
        <pc:sldMkLst>
          <pc:docMk/>
          <pc:sldMk cId="3224756641" sldId="29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 smtClean="0"/>
            </a:lvl1pPr>
          </a:lstStyle>
          <a:p>
            <a:pPr>
              <a:defRPr/>
            </a:pPr>
            <a:fld id="{5B918F15-A677-4AB3-8AEA-17F6C973FA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1438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9" indent="0" algn="ctr">
              <a:buNone/>
              <a:defRPr sz="2100"/>
            </a:lvl2pPr>
            <a:lvl3pPr marL="685801" indent="0" algn="ctr">
              <a:buNone/>
              <a:defRPr sz="1801"/>
            </a:lvl3pPr>
            <a:lvl4pPr marL="1028700" indent="0" algn="ctr">
              <a:buNone/>
              <a:defRPr sz="1500"/>
            </a:lvl4pPr>
            <a:lvl5pPr marL="1371601" indent="0" algn="ctr">
              <a:buNone/>
              <a:defRPr sz="1500"/>
            </a:lvl5pPr>
            <a:lvl6pPr marL="1714499" indent="0" algn="ctr">
              <a:buNone/>
              <a:defRPr sz="1500"/>
            </a:lvl6pPr>
            <a:lvl7pPr marL="2057402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199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9934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16984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0378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0643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9" indent="0" algn="ctr">
              <a:buNone/>
              <a:defRPr sz="2100"/>
            </a:lvl2pPr>
            <a:lvl3pPr marL="685801" indent="0" algn="ctr">
              <a:buNone/>
              <a:defRPr sz="1801"/>
            </a:lvl3pPr>
            <a:lvl4pPr marL="1028700" indent="0" algn="ctr">
              <a:buNone/>
              <a:defRPr sz="1500"/>
            </a:lvl4pPr>
            <a:lvl5pPr marL="1371601" indent="0" algn="ctr">
              <a:buNone/>
              <a:defRPr sz="1500"/>
            </a:lvl5pPr>
            <a:lvl6pPr marL="1714499" indent="0" algn="ctr">
              <a:buNone/>
              <a:defRPr sz="1500"/>
            </a:lvl6pPr>
            <a:lvl7pPr marL="2057402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199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4064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621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3" y="1712423"/>
            <a:ext cx="105156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3" y="4552649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9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80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4pPr>
            <a:lvl5pPr marL="1371601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5pPr>
            <a:lvl6pPr marL="1714499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6pPr>
            <a:lvl7pPr marL="2057402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8pPr>
            <a:lvl9pPr marL="2743199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4044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3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8803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50097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37" y="1681852"/>
            <a:ext cx="5156201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1" b="1"/>
            </a:lvl1pPr>
            <a:lvl2pPr marL="342899" indent="0">
              <a:buNone/>
              <a:defRPr sz="1500" b="1"/>
            </a:lvl2pPr>
            <a:lvl3pPr marL="685801" indent="0">
              <a:buNone/>
              <a:defRPr sz="1351" b="1"/>
            </a:lvl3pPr>
            <a:lvl4pPr marL="1028700" indent="0">
              <a:buNone/>
              <a:defRPr sz="1200" b="1"/>
            </a:lvl4pPr>
            <a:lvl5pPr marL="1371601" indent="0">
              <a:buNone/>
              <a:defRPr sz="1200" b="1"/>
            </a:lvl5pPr>
            <a:lvl6pPr marL="1714499" indent="0">
              <a:buNone/>
              <a:defRPr sz="1200" b="1"/>
            </a:lvl6pPr>
            <a:lvl7pPr marL="2057402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199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37" y="2507566"/>
            <a:ext cx="515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9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1" b="1"/>
            </a:lvl1pPr>
            <a:lvl2pPr marL="342899" indent="0">
              <a:buNone/>
              <a:defRPr sz="1500" b="1"/>
            </a:lvl2pPr>
            <a:lvl3pPr marL="685801" indent="0">
              <a:buNone/>
              <a:defRPr sz="1351" b="1"/>
            </a:lvl3pPr>
            <a:lvl4pPr marL="1028700" indent="0">
              <a:buNone/>
              <a:defRPr sz="1200" b="1"/>
            </a:lvl4pPr>
            <a:lvl5pPr marL="1371601" indent="0">
              <a:buNone/>
              <a:defRPr sz="1200" b="1"/>
            </a:lvl5pPr>
            <a:lvl6pPr marL="1714499" indent="0">
              <a:buNone/>
              <a:defRPr sz="1200" b="1"/>
            </a:lvl6pPr>
            <a:lvl7pPr marL="2057402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199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9" y="2507566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3842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33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529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16"/>
            <a:ext cx="393192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9" y="990600"/>
            <a:ext cx="6172201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1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99" indent="0">
              <a:buNone/>
              <a:defRPr sz="900"/>
            </a:lvl2pPr>
            <a:lvl3pPr marL="685801" indent="0">
              <a:buNone/>
              <a:defRPr sz="751"/>
            </a:lvl3pPr>
            <a:lvl4pPr marL="1028700" indent="0">
              <a:buNone/>
              <a:defRPr sz="675"/>
            </a:lvl4pPr>
            <a:lvl5pPr marL="1371601" indent="0">
              <a:buNone/>
              <a:defRPr sz="675"/>
            </a:lvl5pPr>
            <a:lvl6pPr marL="1714499" indent="0">
              <a:buNone/>
              <a:defRPr sz="675"/>
            </a:lvl6pPr>
            <a:lvl7pPr marL="2057402" indent="0">
              <a:buNone/>
              <a:defRPr sz="675"/>
            </a:lvl7pPr>
            <a:lvl8pPr marL="2400300" indent="0">
              <a:buNone/>
              <a:defRPr sz="675"/>
            </a:lvl8pPr>
            <a:lvl9pPr marL="2743199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5610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42965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0"/>
            <a:ext cx="393192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9" y="990600"/>
            <a:ext cx="6172201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899" indent="0">
              <a:buNone/>
              <a:defRPr sz="2100"/>
            </a:lvl2pPr>
            <a:lvl3pPr marL="685801" indent="0">
              <a:buNone/>
              <a:defRPr sz="1801"/>
            </a:lvl3pPr>
            <a:lvl4pPr marL="1028700" indent="0">
              <a:buNone/>
              <a:defRPr sz="1500"/>
            </a:lvl4pPr>
            <a:lvl5pPr marL="1371601" indent="0">
              <a:buNone/>
              <a:defRPr sz="1500"/>
            </a:lvl5pPr>
            <a:lvl6pPr marL="1714499" indent="0">
              <a:buNone/>
              <a:defRPr sz="1500"/>
            </a:lvl6pPr>
            <a:lvl7pPr marL="2057402" indent="0">
              <a:buNone/>
              <a:defRPr sz="1500"/>
            </a:lvl7pPr>
            <a:lvl8pPr marL="2400300" indent="0">
              <a:buNone/>
              <a:defRPr sz="1500"/>
            </a:lvl8pPr>
            <a:lvl9pPr marL="2743199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99" indent="0">
              <a:buNone/>
              <a:defRPr sz="900"/>
            </a:lvl2pPr>
            <a:lvl3pPr marL="685801" indent="0">
              <a:buNone/>
              <a:defRPr sz="751"/>
            </a:lvl3pPr>
            <a:lvl4pPr marL="1028700" indent="0">
              <a:buNone/>
              <a:defRPr sz="675"/>
            </a:lvl4pPr>
            <a:lvl5pPr marL="1371601" indent="0">
              <a:buNone/>
              <a:defRPr sz="675"/>
            </a:lvl5pPr>
            <a:lvl6pPr marL="1714499" indent="0">
              <a:buNone/>
              <a:defRPr sz="675"/>
            </a:lvl6pPr>
            <a:lvl7pPr marL="2057402" indent="0">
              <a:buNone/>
              <a:defRPr sz="675"/>
            </a:lvl7pPr>
            <a:lvl8pPr marL="2400300" indent="0">
              <a:buNone/>
              <a:defRPr sz="675"/>
            </a:lvl8pPr>
            <a:lvl9pPr marL="2743199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87228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7383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0362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0378"/>
            <a:ext cx="7734300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5307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3" y="1712423"/>
            <a:ext cx="105156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3" y="4552649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99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80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4pPr>
            <a:lvl5pPr marL="1371601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5pPr>
            <a:lvl6pPr marL="1714499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6pPr>
            <a:lvl7pPr marL="2057402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8pPr>
            <a:lvl9pPr marL="2743199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297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3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8803"/>
            <a:ext cx="51816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5799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37" y="1681852"/>
            <a:ext cx="5156201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1" b="1"/>
            </a:lvl1pPr>
            <a:lvl2pPr marL="342899" indent="0">
              <a:buNone/>
              <a:defRPr sz="1500" b="1"/>
            </a:lvl2pPr>
            <a:lvl3pPr marL="685801" indent="0">
              <a:buNone/>
              <a:defRPr sz="1351" b="1"/>
            </a:lvl3pPr>
            <a:lvl4pPr marL="1028700" indent="0">
              <a:buNone/>
              <a:defRPr sz="1200" b="1"/>
            </a:lvl4pPr>
            <a:lvl5pPr marL="1371601" indent="0">
              <a:buNone/>
              <a:defRPr sz="1200" b="1"/>
            </a:lvl5pPr>
            <a:lvl6pPr marL="1714499" indent="0">
              <a:buNone/>
              <a:defRPr sz="1200" b="1"/>
            </a:lvl6pPr>
            <a:lvl7pPr marL="2057402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199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37" y="2507566"/>
            <a:ext cx="515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9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1" b="1"/>
            </a:lvl1pPr>
            <a:lvl2pPr marL="342899" indent="0">
              <a:buNone/>
              <a:defRPr sz="1500" b="1"/>
            </a:lvl2pPr>
            <a:lvl3pPr marL="685801" indent="0">
              <a:buNone/>
              <a:defRPr sz="1351" b="1"/>
            </a:lvl3pPr>
            <a:lvl4pPr marL="1028700" indent="0">
              <a:buNone/>
              <a:defRPr sz="1200" b="1"/>
            </a:lvl4pPr>
            <a:lvl5pPr marL="1371601" indent="0">
              <a:buNone/>
              <a:defRPr sz="1200" b="1"/>
            </a:lvl5pPr>
            <a:lvl6pPr marL="1714499" indent="0">
              <a:buNone/>
              <a:defRPr sz="1200" b="1"/>
            </a:lvl6pPr>
            <a:lvl7pPr marL="2057402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199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9" y="2507566"/>
            <a:ext cx="51816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91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9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5573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16"/>
            <a:ext cx="393192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9" y="990600"/>
            <a:ext cx="6172201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1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99" indent="0">
              <a:buNone/>
              <a:defRPr sz="900"/>
            </a:lvl2pPr>
            <a:lvl3pPr marL="685801" indent="0">
              <a:buNone/>
              <a:defRPr sz="751"/>
            </a:lvl3pPr>
            <a:lvl4pPr marL="1028700" indent="0">
              <a:buNone/>
              <a:defRPr sz="675"/>
            </a:lvl4pPr>
            <a:lvl5pPr marL="1371601" indent="0">
              <a:buNone/>
              <a:defRPr sz="675"/>
            </a:lvl5pPr>
            <a:lvl6pPr marL="1714499" indent="0">
              <a:buNone/>
              <a:defRPr sz="675"/>
            </a:lvl6pPr>
            <a:lvl7pPr marL="2057402" indent="0">
              <a:buNone/>
              <a:defRPr sz="675"/>
            </a:lvl7pPr>
            <a:lvl8pPr marL="2400300" indent="0">
              <a:buNone/>
              <a:defRPr sz="675"/>
            </a:lvl8pPr>
            <a:lvl9pPr marL="2743199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6926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51" y="457200"/>
            <a:ext cx="393192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9" y="990600"/>
            <a:ext cx="6172201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899" indent="0">
              <a:buNone/>
              <a:defRPr sz="2100"/>
            </a:lvl2pPr>
            <a:lvl3pPr marL="685801" indent="0">
              <a:buNone/>
              <a:defRPr sz="1801"/>
            </a:lvl3pPr>
            <a:lvl4pPr marL="1028700" indent="0">
              <a:buNone/>
              <a:defRPr sz="1500"/>
            </a:lvl4pPr>
            <a:lvl5pPr marL="1371601" indent="0">
              <a:buNone/>
              <a:defRPr sz="1500"/>
            </a:lvl5pPr>
            <a:lvl6pPr marL="1714499" indent="0">
              <a:buNone/>
              <a:defRPr sz="1500"/>
            </a:lvl6pPr>
            <a:lvl7pPr marL="2057402" indent="0">
              <a:buNone/>
              <a:defRPr sz="1500"/>
            </a:lvl7pPr>
            <a:lvl8pPr marL="2400300" indent="0">
              <a:buNone/>
              <a:defRPr sz="1500"/>
            </a:lvl8pPr>
            <a:lvl9pPr marL="2743199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51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99" indent="0">
              <a:buNone/>
              <a:defRPr sz="900"/>
            </a:lvl2pPr>
            <a:lvl3pPr marL="685801" indent="0">
              <a:buNone/>
              <a:defRPr sz="751"/>
            </a:lvl3pPr>
            <a:lvl4pPr marL="1028700" indent="0">
              <a:buNone/>
              <a:defRPr sz="675"/>
            </a:lvl4pPr>
            <a:lvl5pPr marL="1371601" indent="0">
              <a:buNone/>
              <a:defRPr sz="675"/>
            </a:lvl5pPr>
            <a:lvl6pPr marL="1714499" indent="0">
              <a:buNone/>
              <a:defRPr sz="675"/>
            </a:lvl6pPr>
            <a:lvl7pPr marL="2057402" indent="0">
              <a:buNone/>
              <a:defRPr sz="675"/>
            </a:lvl7pPr>
            <a:lvl8pPr marL="2400300" indent="0">
              <a:buNone/>
              <a:defRPr sz="675"/>
            </a:lvl8pPr>
            <a:lvl9pPr marL="2743199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2056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9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9" y="182880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6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7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6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7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6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061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defTabSz="685801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1" indent="-171451" algn="l" defTabSz="685801" rtl="0" eaLnBrk="1" latinLnBrk="0" hangingPunct="1">
        <a:lnSpc>
          <a:spcPct val="90000"/>
        </a:lnSpc>
        <a:spcBef>
          <a:spcPts val="751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2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1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1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2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1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2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9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801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1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9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2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99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9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9" y="182880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6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7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6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7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6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64AAD70-B2AB-468D-BAF5-A2084D53FFF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018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685801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1" indent="-171451" algn="l" defTabSz="685801" rtl="0" eaLnBrk="1" latinLnBrk="0" hangingPunct="1">
        <a:lnSpc>
          <a:spcPct val="90000"/>
        </a:lnSpc>
        <a:spcBef>
          <a:spcPts val="751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2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1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1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2" indent="-171451" algn="l" defTabSz="685801" rtl="0" eaLnBrk="1" latinLnBrk="0" hangingPunct="1">
        <a:lnSpc>
          <a:spcPct val="90000"/>
        </a:lnSpc>
        <a:spcBef>
          <a:spcPts val="374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1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2" indent="-171451" algn="l" defTabSz="685801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9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801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1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99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2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99" algn="l" defTabSz="68580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B94873E-AC97-F8C7-A187-6903AA59BCA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08691" y="2974556"/>
            <a:ext cx="6374627" cy="347916"/>
          </a:xfrm>
          <a:prstGeom prst="rect">
            <a:avLst/>
          </a:prstGeom>
          <a:solidFill>
            <a:schemeClr val="bg1"/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661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演題名：　　　　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FB9114E-2E6B-6A38-BF04-5FFC4B8F9C7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08691" y="3636247"/>
            <a:ext cx="6374627" cy="347916"/>
          </a:xfrm>
          <a:prstGeom prst="rect">
            <a:avLst/>
          </a:prstGeom>
          <a:solidFill>
            <a:schemeClr val="bg1"/>
          </a:solidFill>
          <a:effectLst>
            <a:softEdge rad="31750"/>
          </a:effectLst>
        </p:spPr>
        <p:txBody>
          <a:bodyPr wrap="square" rtlCol="0">
            <a:spAutoFit/>
          </a:bodyPr>
          <a:lstStyle/>
          <a:p>
            <a:r>
              <a:rPr kumimoji="1" lang="ja-JP" altLang="en-US" sz="1661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発表者：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09BAB85-87BA-EC93-8550-C879C5D13E5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628931" y="4969122"/>
            <a:ext cx="6934148" cy="675748"/>
          </a:xfrm>
          <a:prstGeom prst="rect">
            <a:avLst/>
          </a:prstGeom>
          <a:solidFill>
            <a:schemeClr val="bg1"/>
          </a:solidFill>
          <a:effectLst>
            <a:softEdge rad="31750"/>
          </a:effectLst>
        </p:spPr>
        <p:txBody>
          <a:bodyPr wrap="none" rtlCol="0" anchor="ctr">
            <a:noAutofit/>
          </a:bodyPr>
          <a:lstStyle/>
          <a:p>
            <a:pPr algn="ctr">
              <a:spcBef>
                <a:spcPts val="1661"/>
              </a:spcBef>
              <a:spcAft>
                <a:spcPts val="2769"/>
              </a:spcAft>
            </a:pPr>
            <a:r>
              <a:rPr kumimoji="1" lang="ja-JP" altLang="en-US" sz="2216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本演題の発表に際して開示すべき</a:t>
            </a:r>
            <a:r>
              <a:rPr kumimoji="1" lang="en-US" altLang="ja-JP" sz="2216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2216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はありません。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1A558D8-C128-1D4E-C317-75768535F342}"/>
              </a:ext>
            </a:extLst>
          </p:cNvPr>
          <p:cNvSpPr txBox="1">
            <a:spLocks/>
          </p:cNvSpPr>
          <p:nvPr/>
        </p:nvSpPr>
        <p:spPr>
          <a:xfrm>
            <a:off x="97654" y="271479"/>
            <a:ext cx="11996692" cy="15504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kumimoji="1" lang="ja-JP" altLang="en-US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第</a:t>
            </a:r>
            <a:r>
              <a:rPr kumimoji="1" lang="en-US" altLang="ja-JP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10</a:t>
            </a:r>
            <a:r>
              <a:rPr kumimoji="1" lang="ja-JP" altLang="en-US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回日本</a:t>
            </a:r>
            <a:r>
              <a:rPr kumimoji="1" lang="en-US" altLang="ja-JP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NP</a:t>
            </a:r>
            <a:r>
              <a:rPr kumimoji="1" lang="ja-JP" altLang="en-US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学会学術集会</a:t>
            </a:r>
            <a:endParaRPr kumimoji="1" lang="en-US" altLang="ja-JP" sz="4063" b="1" dirty="0">
              <a:solidFill>
                <a:srgbClr val="011D2B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>
              <a:lnSpc>
                <a:spcPct val="120000"/>
              </a:lnSpc>
            </a:pPr>
            <a:r>
              <a:rPr kumimoji="1" lang="en-US" altLang="ja-JP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4063" b="1" dirty="0">
                <a:solidFill>
                  <a:srgbClr val="011D2B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開示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D86B2013-2C5C-AD3E-18D2-2B068DE048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953" y="379033"/>
            <a:ext cx="1296417" cy="133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24615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TM02900720[[fn=インテグラル]]</Template>
  <TotalTime>623</TotalTime>
  <Words>25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Wingdings 2</vt:lpstr>
      <vt:lpstr>HDOfficeLightV0</vt:lpstr>
      <vt:lpstr>1_HDOfficeLightV0</vt:lpstr>
      <vt:lpstr>PowerPoint プレゼンテーション</vt:lpstr>
    </vt:vector>
  </TitlesOfParts>
  <Company>Clearly Presented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Business PowerPoint Template</dc:title>
  <dc:creator>Presentation Magazine</dc:creator>
  <cp:lastModifiedBy>宏喜 澤田</cp:lastModifiedBy>
  <cp:revision>57</cp:revision>
  <cp:lastPrinted>2020-06-05T04:39:06Z</cp:lastPrinted>
  <dcterms:created xsi:type="dcterms:W3CDTF">2009-11-03T13:35:13Z</dcterms:created>
  <dcterms:modified xsi:type="dcterms:W3CDTF">2024-03-18T03:29:10Z</dcterms:modified>
</cp:coreProperties>
</file>