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3" d="100"/>
          <a:sy n="63" d="100"/>
        </p:scale>
        <p:origin x="1380" y="52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2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7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3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204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39572" y="985714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0968" y="1093168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55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回制癌剤適応研究会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4828" y="3539265"/>
            <a:ext cx="7672293" cy="259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31" dirty="0">
                <a:latin typeface="Arial"/>
                <a:cs typeface="Arial"/>
              </a:rPr>
              <a:t>演題発表に関連し、開示すべき利益相反関係にある企業などとして、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①　役員・顧問職：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②　株：	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③　特許使用料：</a:t>
            </a:r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④　講演料など：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⑤　原稿料など：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⑥　研究費：</a:t>
            </a:r>
            <a:r>
              <a:rPr lang="en-US" altLang="ja-JP" sz="2031" dirty="0">
                <a:latin typeface="Arial"/>
                <a:cs typeface="Arial"/>
              </a:rPr>
              <a:t>			</a:t>
            </a:r>
            <a:r>
              <a:rPr lang="ja-JP" altLang="en-US" sz="2031" dirty="0">
                <a:latin typeface="Arial"/>
                <a:cs typeface="Arial"/>
              </a:rPr>
              <a:t>○○製薬</a:t>
            </a:r>
          </a:p>
          <a:p>
            <a:r>
              <a:rPr lang="en-US" altLang="ja-JP" sz="2031" dirty="0">
                <a:latin typeface="Arial"/>
                <a:cs typeface="Arial"/>
              </a:rPr>
              <a:t>	</a:t>
            </a:r>
            <a:r>
              <a:rPr lang="ja-JP" altLang="en-US" sz="2031" dirty="0">
                <a:latin typeface="Arial"/>
                <a:cs typeface="Arial"/>
              </a:rPr>
              <a:t>⑦　その他報酬：</a:t>
            </a:r>
            <a:r>
              <a:rPr lang="en-US" altLang="ja-JP" sz="2031" dirty="0">
                <a:latin typeface="Arial"/>
                <a:cs typeface="Arial"/>
              </a:rPr>
              <a:t>		</a:t>
            </a:r>
            <a:r>
              <a:rPr lang="ja-JP" altLang="en-US" sz="2031" dirty="0">
                <a:latin typeface="Arial"/>
                <a:cs typeface="Arial"/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29043465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>徳島大学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森根 裕二</dc:creator>
  <cp:lastModifiedBy>澤田 宏喜</cp:lastModifiedBy>
  <cp:revision>15</cp:revision>
  <dcterms:created xsi:type="dcterms:W3CDTF">2017-01-23T06:34:14Z</dcterms:created>
  <dcterms:modified xsi:type="dcterms:W3CDTF">2022-08-22T12:22:13Z</dcterms:modified>
</cp:coreProperties>
</file>