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5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63" d="100"/>
          <a:sy n="63" d="100"/>
        </p:scale>
        <p:origin x="1380" y="52"/>
      </p:cViewPr>
      <p:guideLst>
        <p:guide orient="horz" pos="2160"/>
        <p:guide pos="285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22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4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66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88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10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32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54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76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AB18-EEBD-D943-9223-739F05772051}" type="datetimeFigureOut">
              <a:rPr kumimoji="1" lang="ja-JP" altLang="en-US" smtClean="0"/>
              <a:t>2022/8/22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4345-5929-3643-BFE8-A2EC87FDFD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148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AB18-EEBD-D943-9223-739F05772051}" type="datetimeFigureOut">
              <a:rPr kumimoji="1" lang="ja-JP" altLang="en-US" smtClean="0"/>
              <a:t>2022/8/22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4345-5929-3643-BFE8-A2EC87FDFD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9951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2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2" y="274642"/>
            <a:ext cx="65341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AB18-EEBD-D943-9223-739F05772051}" type="datetimeFigureOut">
              <a:rPr kumimoji="1" lang="ja-JP" altLang="en-US" smtClean="0"/>
              <a:t>2022/8/22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4345-5929-3643-BFE8-A2EC87FDFD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033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AB18-EEBD-D943-9223-739F05772051}" type="datetimeFigureOut">
              <a:rPr kumimoji="1" lang="ja-JP" altLang="en-US" smtClean="0"/>
              <a:t>2022/8/22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4345-5929-3643-BFE8-A2EC87FDFD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4448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3692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1pPr>
            <a:lvl2pPr marL="422041" indent="0">
              <a:buNone/>
              <a:defRPr sz="1662">
                <a:solidFill>
                  <a:schemeClr val="tx1">
                    <a:tint val="75000"/>
                  </a:schemeClr>
                </a:solidFill>
              </a:defRPr>
            </a:lvl2pPr>
            <a:lvl3pPr marL="844083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3pPr>
            <a:lvl4pPr marL="1266124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4pPr>
            <a:lvl5pPr marL="1688165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5pPr>
            <a:lvl6pPr marL="2110207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6pPr>
            <a:lvl7pPr marL="2532248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7pPr>
            <a:lvl8pPr marL="2954289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8pPr>
            <a:lvl9pPr marL="3376331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AB18-EEBD-D943-9223-739F05772051}" type="datetimeFigureOut">
              <a:rPr kumimoji="1" lang="ja-JP" altLang="en-US" smtClean="0"/>
              <a:t>2022/8/22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4345-5929-3643-BFE8-A2EC87FDFD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9320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4"/>
            <a:ext cx="4381500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200" y="1600204"/>
            <a:ext cx="4381500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AB18-EEBD-D943-9223-739F05772051}" type="datetimeFigureOut">
              <a:rPr kumimoji="1" lang="ja-JP" altLang="en-US" smtClean="0"/>
              <a:t>2022/8/22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4345-5929-3643-BFE8-A2EC87FDFD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2423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AB18-EEBD-D943-9223-739F05772051}" type="datetimeFigureOut">
              <a:rPr kumimoji="1" lang="ja-JP" altLang="en-US" smtClean="0"/>
              <a:t>2022/8/22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4345-5929-3643-BFE8-A2EC87FDFD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3576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AB18-EEBD-D943-9223-739F05772051}" type="datetimeFigureOut">
              <a:rPr kumimoji="1" lang="ja-JP" altLang="en-US" smtClean="0"/>
              <a:t>2022/8/22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4345-5929-3643-BFE8-A2EC87FDFD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1653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AB18-EEBD-D943-9223-739F05772051}" type="datetimeFigureOut">
              <a:rPr kumimoji="1" lang="ja-JP" altLang="en-US" smtClean="0"/>
              <a:t>2022/8/22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4345-5929-3643-BFE8-A2EC87FDFD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8630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1" y="273054"/>
            <a:ext cx="5111750" cy="5853113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3"/>
            <a:ext cx="3008313" cy="4691063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AB18-EEBD-D943-9223-739F05772051}" type="datetimeFigureOut">
              <a:rPr kumimoji="1" lang="ja-JP" altLang="en-US" smtClean="0"/>
              <a:t>2022/8/22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4345-5929-3643-BFE8-A2EC87FDFD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8079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954"/>
            </a:lvl1pPr>
            <a:lvl2pPr marL="422041" indent="0">
              <a:buNone/>
              <a:defRPr sz="2585"/>
            </a:lvl2pPr>
            <a:lvl3pPr marL="844083" indent="0">
              <a:buNone/>
              <a:defRPr sz="2215"/>
            </a:lvl3pPr>
            <a:lvl4pPr marL="1266124" indent="0">
              <a:buNone/>
              <a:defRPr sz="1846"/>
            </a:lvl4pPr>
            <a:lvl5pPr marL="1688165" indent="0">
              <a:buNone/>
              <a:defRPr sz="1846"/>
            </a:lvl5pPr>
            <a:lvl6pPr marL="2110207" indent="0">
              <a:buNone/>
              <a:defRPr sz="1846"/>
            </a:lvl6pPr>
            <a:lvl7pPr marL="2532248" indent="0">
              <a:buNone/>
              <a:defRPr sz="1846"/>
            </a:lvl7pPr>
            <a:lvl8pPr marL="2954289" indent="0">
              <a:buNone/>
              <a:defRPr sz="1846"/>
            </a:lvl8pPr>
            <a:lvl9pPr marL="3376331" indent="0">
              <a:buNone/>
              <a:defRPr sz="1846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AB18-EEBD-D943-9223-739F05772051}" type="datetimeFigureOut">
              <a:rPr kumimoji="1" lang="ja-JP" altLang="en-US" smtClean="0"/>
              <a:t>2022/8/22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4345-5929-3643-BFE8-A2EC87FDFD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4558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4AB18-EEBD-D943-9223-739F05772051}" type="datetimeFigureOut">
              <a:rPr kumimoji="1" lang="ja-JP" altLang="en-US" smtClean="0"/>
              <a:t>2022/8/22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F14345-5929-3643-BFE8-A2EC87FDFD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6374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22041" rtl="0" eaLnBrk="1" latinLnBrk="0" hangingPunct="1">
        <a:spcBef>
          <a:spcPct val="0"/>
        </a:spcBef>
        <a:buNone/>
        <a:defRPr kumimoji="1" sz="40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16531" indent="-316531" algn="l" defTabSz="422041" rtl="0" eaLnBrk="1" latinLnBrk="0" hangingPunct="1">
        <a:spcBef>
          <a:spcPct val="20000"/>
        </a:spcBef>
        <a:buFont typeface="Arial"/>
        <a:buChar char="•"/>
        <a:defRPr kumimoji="1" sz="2954" kern="1200">
          <a:solidFill>
            <a:schemeClr val="tx1"/>
          </a:solidFill>
          <a:latin typeface="+mn-lt"/>
          <a:ea typeface="+mn-ea"/>
          <a:cs typeface="+mn-cs"/>
        </a:defRPr>
      </a:lvl1pPr>
      <a:lvl2pPr marL="685817" indent="-263776" algn="l" defTabSz="422041" rtl="0" eaLnBrk="1" latinLnBrk="0" hangingPunct="1">
        <a:spcBef>
          <a:spcPct val="20000"/>
        </a:spcBef>
        <a:buFont typeface="Arial"/>
        <a:buChar char="–"/>
        <a:defRPr kumimoji="1" sz="2585" kern="1200">
          <a:solidFill>
            <a:schemeClr val="tx1"/>
          </a:solidFill>
          <a:latin typeface="+mn-lt"/>
          <a:ea typeface="+mn-ea"/>
          <a:cs typeface="+mn-cs"/>
        </a:defRPr>
      </a:lvl2pPr>
      <a:lvl3pPr marL="1055103" indent="-211021" algn="l" defTabSz="422041" rtl="0" eaLnBrk="1" latinLnBrk="0" hangingPunct="1">
        <a:spcBef>
          <a:spcPct val="20000"/>
        </a:spcBef>
        <a:buFont typeface="Arial"/>
        <a:buChar char="•"/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477145" indent="-211021" algn="l" defTabSz="422041" rtl="0" eaLnBrk="1" latinLnBrk="0" hangingPunct="1">
        <a:spcBef>
          <a:spcPct val="20000"/>
        </a:spcBef>
        <a:buFont typeface="Arial"/>
        <a:buChar char="–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4pPr>
      <a:lvl5pPr marL="1899186" indent="-211021" algn="l" defTabSz="422041" rtl="0" eaLnBrk="1" latinLnBrk="0" hangingPunct="1">
        <a:spcBef>
          <a:spcPct val="20000"/>
        </a:spcBef>
        <a:buFont typeface="Arial"/>
        <a:buChar char="»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5pPr>
      <a:lvl6pPr marL="2321227" indent="-211021" algn="l" defTabSz="422041" rtl="0" eaLnBrk="1" latinLnBrk="0" hangingPunct="1">
        <a:spcBef>
          <a:spcPct val="20000"/>
        </a:spcBef>
        <a:buFont typeface="Arial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indent="-211021" algn="l" defTabSz="422041" rtl="0" eaLnBrk="1" latinLnBrk="0" hangingPunct="1">
        <a:spcBef>
          <a:spcPct val="20000"/>
        </a:spcBef>
        <a:buFont typeface="Arial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7pPr>
      <a:lvl8pPr marL="3165310" indent="-211021" algn="l" defTabSz="422041" rtl="0" eaLnBrk="1" latinLnBrk="0" hangingPunct="1">
        <a:spcBef>
          <a:spcPct val="20000"/>
        </a:spcBef>
        <a:buFont typeface="Arial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8pPr>
      <a:lvl9pPr marL="3587351" indent="-211021" algn="l" defTabSz="422041" rtl="0" eaLnBrk="1" latinLnBrk="0" hangingPunct="1">
        <a:spcBef>
          <a:spcPct val="20000"/>
        </a:spcBef>
        <a:buFont typeface="Arial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22041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422041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422041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422041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422041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422041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422041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422041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422041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439572" y="992510"/>
            <a:ext cx="8241964" cy="2345669"/>
          </a:xfrm>
          <a:prstGeom prst="roundRect">
            <a:avLst>
              <a:gd name="adj" fmla="val 6667"/>
            </a:avLst>
          </a:prstGeom>
          <a:solidFill>
            <a:srgbClr val="66FF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2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090968" y="1099962"/>
            <a:ext cx="4939173" cy="21377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3323" b="1" dirty="0">
                <a:latin typeface="Arial"/>
                <a:ea typeface="ＭＳ Ｐゴシック"/>
                <a:cs typeface="Arial"/>
              </a:rPr>
              <a:t>第</a:t>
            </a:r>
            <a:r>
              <a:rPr lang="en-US" altLang="ja-JP" sz="3323" b="1" dirty="0">
                <a:latin typeface="Arial"/>
                <a:ea typeface="ＭＳ Ｐゴシック"/>
                <a:cs typeface="Arial"/>
              </a:rPr>
              <a:t>55</a:t>
            </a:r>
            <a:r>
              <a:rPr lang="ja-JP" altLang="en-US" sz="3323" b="1" dirty="0">
                <a:latin typeface="Arial"/>
                <a:ea typeface="ＭＳ Ｐゴシック"/>
                <a:cs typeface="Arial"/>
              </a:rPr>
              <a:t>回制癌剤適応研究会</a:t>
            </a:r>
            <a:endParaRPr lang="en-US" altLang="ja-JP" sz="3323" b="1" dirty="0">
              <a:latin typeface="Arial"/>
              <a:ea typeface="ＭＳ Ｐゴシック"/>
              <a:cs typeface="Arial"/>
            </a:endParaRPr>
          </a:p>
          <a:p>
            <a:pPr algn="ctr"/>
            <a:r>
              <a:rPr lang="ja-JP" altLang="en-US" sz="3323" b="1" dirty="0">
                <a:latin typeface="Arial"/>
                <a:ea typeface="ＭＳ Ｐゴシック"/>
                <a:cs typeface="Arial"/>
              </a:rPr>
              <a:t>利益相反の開示</a:t>
            </a:r>
            <a:endParaRPr lang="en-US" altLang="ja-JP" sz="3323" b="1" dirty="0">
              <a:latin typeface="Arial"/>
              <a:ea typeface="ＭＳ Ｐゴシック"/>
              <a:cs typeface="Arial"/>
            </a:endParaRPr>
          </a:p>
          <a:p>
            <a:pPr algn="ctr"/>
            <a:endParaRPr lang="en-US" altLang="ja-JP" sz="3323" b="1" dirty="0">
              <a:latin typeface="Arial"/>
              <a:ea typeface="ＭＳ Ｐゴシック"/>
              <a:cs typeface="Arial"/>
            </a:endParaRPr>
          </a:p>
          <a:p>
            <a:pPr algn="ctr"/>
            <a:r>
              <a:rPr lang="ja-JP" altLang="en-US" sz="3323" b="1" dirty="0">
                <a:latin typeface="Arial"/>
                <a:ea typeface="ＭＳ Ｐゴシック"/>
                <a:cs typeface="Arial"/>
              </a:rPr>
              <a:t>筆頭演者名：</a:t>
            </a:r>
            <a:r>
              <a:rPr lang="en-US" altLang="ja-JP" sz="3323" b="1" dirty="0">
                <a:latin typeface="Arial"/>
                <a:ea typeface="ＭＳ Ｐゴシック"/>
                <a:cs typeface="Arial"/>
              </a:rPr>
              <a:t>〇</a:t>
            </a:r>
            <a:r>
              <a:rPr lang="en-US" altLang="ja-JP" sz="3323" b="1" dirty="0">
                <a:latin typeface="Arial"/>
                <a:cs typeface="Arial"/>
              </a:rPr>
              <a:t>〇</a:t>
            </a:r>
            <a:r>
              <a:rPr lang="ja-JP" altLang="en-US" sz="3323" b="1" dirty="0">
                <a:latin typeface="Arial"/>
                <a:cs typeface="Arial"/>
              </a:rPr>
              <a:t>　</a:t>
            </a:r>
            <a:r>
              <a:rPr lang="en-US" altLang="ja-JP" sz="3323" b="1" dirty="0">
                <a:latin typeface="Arial"/>
                <a:cs typeface="Arial"/>
              </a:rPr>
              <a:t>〇〇</a:t>
            </a:r>
            <a:endParaRPr lang="ja-JP" altLang="en-US" sz="3323" b="1" dirty="0">
              <a:latin typeface="Arial"/>
              <a:cs typeface="Arial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31808" y="4385160"/>
            <a:ext cx="7457491" cy="8879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585" dirty="0">
                <a:latin typeface="Lucida Sans Unicode" charset="0"/>
                <a:ea typeface="ＭＳ Ｐゴシック" charset="0"/>
              </a:rPr>
              <a:t>演題発表に関連し、開示すべき利益相反関係にある</a:t>
            </a:r>
            <a:endParaRPr lang="en-US" altLang="ja-JP" sz="2585" dirty="0">
              <a:latin typeface="Lucida Sans Unicode" charset="0"/>
              <a:ea typeface="ＭＳ Ｐゴシック" charset="0"/>
            </a:endParaRPr>
          </a:p>
          <a:p>
            <a:pPr algn="ctr"/>
            <a:r>
              <a:rPr lang="ja-JP" altLang="en-US" sz="2585" dirty="0">
                <a:latin typeface="Lucida Sans Unicode" charset="0"/>
                <a:ea typeface="ＭＳ Ｐゴシック" charset="0"/>
              </a:rPr>
              <a:t>企業などはありません。</a:t>
            </a:r>
          </a:p>
        </p:txBody>
      </p:sp>
    </p:spTree>
    <p:extLst>
      <p:ext uri="{BB962C8B-B14F-4D97-AF65-F5344CB8AC3E}">
        <p14:creationId xmlns:p14="http://schemas.microsoft.com/office/powerpoint/2010/main" val="2904346563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32</Words>
  <Application>Microsoft Office PowerPoint</Application>
  <PresentationFormat>画面に合わせる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Lucida Sans Unicode</vt:lpstr>
      <vt:lpstr>ホワイト</vt:lpstr>
      <vt:lpstr>PowerPoint プレゼンテーション</vt:lpstr>
    </vt:vector>
  </TitlesOfParts>
  <Company>徳島大学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森根 裕二</dc:creator>
  <cp:lastModifiedBy>澤田 宏喜</cp:lastModifiedBy>
  <cp:revision>13</cp:revision>
  <dcterms:created xsi:type="dcterms:W3CDTF">2017-01-23T06:34:14Z</dcterms:created>
  <dcterms:modified xsi:type="dcterms:W3CDTF">2022-08-22T12:22:00Z</dcterms:modified>
</cp:coreProperties>
</file>