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6F2"/>
    <a:srgbClr val="F7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6A089-C03A-445A-A032-D6BE1F9A5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9BBCCE-470D-4FE7-A3E7-FCD3D175C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50DE4-E5BC-4A1E-A599-1B2A41B5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D5ED9-B64D-46A3-B562-57ED9240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AEF0F-D37B-4549-8A2B-95585114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4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F0A24-2296-4661-BF8E-46D848E18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B9B743-7B58-48E6-BDDC-F66DACD27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B6B79E-7191-4F2F-9F06-9B46675F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755209-951F-4400-9729-4227E5E3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E40F21-6A83-4637-B73A-9F608EA9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37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7750DC-F8C6-4155-8955-5A4243010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440EC8-48E7-4070-BC91-E60D50622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F451C7-26B3-4C9C-A575-406F25C5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FEE120-8539-4ECA-B3A4-3E9A0949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0DEF0-0A44-4913-80C8-A9B0E42D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65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E3EAB-B2A4-47DD-8507-2A2539E0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69C6E6-FFCB-4033-916B-2C952E70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85B005-60D3-46CD-8EFF-728B38F3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8BCFFA-E168-428A-9595-FE3FA6FF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DD8482-ACD3-4B12-8D30-82AA444B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A8C86-DBE5-4AB5-BF38-E4E6D69CA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50AB8A-F935-4C09-B2E7-76E22109D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8F112-DB84-4DF2-A43F-E323CEE1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FAEA42-F080-40C9-A1D1-B81F149E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85B35-478F-449F-8B2D-F2436C35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52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22785A-14AD-4E82-A101-7AB2C5FF2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30228C-60A2-47AF-B935-1C1F6B7EE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937147-220B-4BBB-9A6D-69BBFA900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F70F8C-98A8-4CAC-B4C6-820053D9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03646B-9578-4AA8-949B-501D5493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5054AC-D3F4-4874-B128-E0B88011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1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57EF94-2E71-40E7-B6CC-33F46E9FC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FBB771-8367-438B-B2E1-A64168540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A40E46-2465-4BDC-8FB0-D897FEA1A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5F4AA3A-47FD-4F6F-920F-B1F60658C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B68400-4643-44CC-9074-1E9BE9BC8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F713B78-9B5C-4AF0-8FDB-2F29E69A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6B51A7-F31B-4B90-9D2B-3ECCFA99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1533F73-4977-4D48-96B8-6F9FB833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86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1AB53-D79F-45E7-82FA-CBFA0B53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FB3BAF-CFB9-4076-9A31-4182BF67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C66849-DCE9-4ACB-B1B3-74897666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1B9B2E-0545-4D55-A6AB-8B014986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98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906C48-ED7E-4106-B7FD-390A7EED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D4A57D-8B32-43E1-87DB-72934209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49095C-2EF9-4DD4-9439-46AAD7E3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1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9E80C-6B5E-47D1-8911-3AD6F1F7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51CDA1-7815-44E1-9F68-1BED7E14C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B8E2B9-1C84-4F56-9867-025C07A78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807298-208C-45AC-9D73-42E39315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2A3C24-1A71-4CB5-85B0-6116F48B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76C71-8A77-4EBC-9EBE-B8C7D6B0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7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BC550-4EBC-4DB5-91EA-DBE5FE9C9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012101-71A5-40C4-810B-D9D5CBB08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0E416C-0419-4261-AA8E-61D821B79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0BF6A1-6F29-4546-8BD2-11BD4093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9E8E5C-188B-4ABB-8CD2-D9758689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48DA1D-9EFE-4BC4-BE85-A0F0BE6D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2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AA6AC6-8EF1-49B4-96A9-AB027FD6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14346A-6B25-4776-84DE-32AEB4B1A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C8EEE8-165D-4209-84FD-70924A6AC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0F74C2-5A65-42A6-AB95-FB8951E36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3298DC-6997-4A9A-94B4-BFADB073F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8B64EA-D1AE-4F9A-8DF0-5A8067DFCB15}"/>
              </a:ext>
            </a:extLst>
          </p:cNvPr>
          <p:cNvSpPr txBox="1"/>
          <p:nvPr/>
        </p:nvSpPr>
        <p:spPr>
          <a:xfrm>
            <a:off x="1094874" y="264916"/>
            <a:ext cx="10079262" cy="19389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kumimoji="1" lang="en-US" altLang="ja-JP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55</a:t>
            </a:r>
            <a:r>
              <a:rPr kumimoji="1"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回制癌剤適応研究会</a:t>
            </a:r>
            <a:endParaRPr kumimoji="1"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en-US" altLang="ja-JP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開示</a:t>
            </a:r>
            <a:endParaRPr kumimoji="1"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発表者：</a:t>
            </a:r>
            <a:endParaRPr kumimoji="1" lang="ja-JP" altLang="en-US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517D1F-A2E1-4C37-81A7-496309B81CD4}"/>
              </a:ext>
            </a:extLst>
          </p:cNvPr>
          <p:cNvSpPr txBox="1"/>
          <p:nvPr/>
        </p:nvSpPr>
        <p:spPr>
          <a:xfrm>
            <a:off x="2157046" y="2293533"/>
            <a:ext cx="78779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演題発表内容に関連し、発表者らが開示すべき</a:t>
            </a:r>
            <a:r>
              <a:rPr kumimoji="1" lang="en-US" altLang="ja-JP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関係にある企業などとして、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868C45-A1BC-4108-A623-1D84B9A83378}"/>
              </a:ext>
            </a:extLst>
          </p:cNvPr>
          <p:cNvSpPr txBox="1"/>
          <p:nvPr/>
        </p:nvSpPr>
        <p:spPr>
          <a:xfrm>
            <a:off x="1133379" y="3337265"/>
            <a:ext cx="100022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顧問：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株保有・利益：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特許使用料：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講演料：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原稿料：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受託研究・共同研究費：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奨学寄附金：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寄付講座所属：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贈答品などの報酬：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15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65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松井 恒志</dc:creator>
  <cp:lastModifiedBy>澤田 宏喜</cp:lastModifiedBy>
  <cp:revision>10</cp:revision>
  <dcterms:created xsi:type="dcterms:W3CDTF">2021-05-04T23:16:11Z</dcterms:created>
  <dcterms:modified xsi:type="dcterms:W3CDTF">2023-01-27T06:31:18Z</dcterms:modified>
</cp:coreProperties>
</file>