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B3BEE-1B0C-4186-A82E-1D50446C4F7B}" v="6" dt="2022-03-10T00:40:06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8" d="100"/>
          <a:sy n="68" d="100"/>
        </p:scale>
        <p:origin x="466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隆弘(JTB)" userId="3be1218b-669c-4aab-a3e2-38be9d2d40c9" providerId="ADAL" clId="{0A7B3BEE-1B0C-4186-A82E-1D50446C4F7B}"/>
    <pc:docChg chg="modSld">
      <pc:chgData name="西村 隆弘(JTB)" userId="3be1218b-669c-4aab-a3e2-38be9d2d40c9" providerId="ADAL" clId="{0A7B3BEE-1B0C-4186-A82E-1D50446C4F7B}" dt="2022-03-10T00:40:34.708" v="20" actId="20577"/>
      <pc:docMkLst>
        <pc:docMk/>
      </pc:docMkLst>
      <pc:sldChg chg="modSp mod setBg">
        <pc:chgData name="西村 隆弘(JTB)" userId="3be1218b-669c-4aab-a3e2-38be9d2d40c9" providerId="ADAL" clId="{0A7B3BEE-1B0C-4186-A82E-1D50446C4F7B}" dt="2022-03-10T00:40:34.708" v="20" actId="20577"/>
        <pc:sldMkLst>
          <pc:docMk/>
          <pc:sldMk cId="0" sldId="261"/>
        </pc:sldMkLst>
        <pc:spChg chg="mod">
          <ac:chgData name="西村 隆弘(JTB)" userId="3be1218b-669c-4aab-a3e2-38be9d2d40c9" providerId="ADAL" clId="{0A7B3BEE-1B0C-4186-A82E-1D50446C4F7B}" dt="2022-03-10T00:40:12.680" v="10" actId="20577"/>
          <ac:spMkLst>
            <pc:docMk/>
            <pc:sldMk cId="0" sldId="261"/>
            <ac:spMk id="3074" creationId="{00000000-0000-0000-0000-000000000000}"/>
          </ac:spMkLst>
        </pc:spChg>
        <pc:spChg chg="mod">
          <ac:chgData name="西村 隆弘(JTB)" userId="3be1218b-669c-4aab-a3e2-38be9d2d40c9" providerId="ADAL" clId="{0A7B3BEE-1B0C-4186-A82E-1D50446C4F7B}" dt="2022-03-10T00:40:34.708" v="20" actId="20577"/>
          <ac:spMkLst>
            <pc:docMk/>
            <pc:sldMk cId="0" sldId="261"/>
            <ac:spMk id="3075" creationId="{00000000-0000-0000-0000-000000000000}"/>
          </ac:spMkLst>
        </pc:spChg>
        <pc:spChg chg="mod">
          <ac:chgData name="西村 隆弘(JTB)" userId="3be1218b-669c-4aab-a3e2-38be9d2d40c9" providerId="ADAL" clId="{0A7B3BEE-1B0C-4186-A82E-1D50446C4F7B}" dt="2022-03-10T00:40:06.558" v="9" actId="2711"/>
          <ac:spMkLst>
            <pc:docMk/>
            <pc:sldMk cId="0" sldId="261"/>
            <ac:spMk id="3076" creationId="{00000000-0000-0000-0000-000000000000}"/>
          </ac:spMkLst>
        </pc:spChg>
        <pc:spChg chg="mod">
          <ac:chgData name="西村 隆弘(JTB)" userId="3be1218b-669c-4aab-a3e2-38be9d2d40c9" providerId="ADAL" clId="{0A7B3BEE-1B0C-4186-A82E-1D50446C4F7B}" dt="2022-03-10T00:40:06.558" v="9" actId="2711"/>
          <ac:spMkLst>
            <pc:docMk/>
            <pc:sldMk cId="0" sldId="261"/>
            <ac:spMk id="307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348706" y="822548"/>
            <a:ext cx="7772400" cy="2143125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35</a:t>
            </a:r>
            <a:r>
              <a:rPr lang="ja-JP" altLang="en-US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日本臨床工学会</a:t>
            </a:r>
            <a:br>
              <a:rPr lang="en-US" altLang="ja-JP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 開示</a:t>
            </a:r>
            <a:br>
              <a:rPr lang="en-US" altLang="ja-JP" sz="36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筆頭発表者名：〇〇〇〇</a:t>
            </a:r>
            <a:endParaRPr lang="en-US" altLang="ja-JP" sz="20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2055813" y="3193078"/>
            <a:ext cx="8358187" cy="333433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 </a:t>
            </a:r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関係にある企業などとして、</a:t>
            </a:r>
            <a:endParaRPr lang="en-US" altLang="ja-JP" sz="2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①顧問：　　　　　　　　　　　　なし　　　　　　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②株保有・利益：　　　　　　　なし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③特許使用料：　　　　　　　　なし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④講演料：　　　　　　　　　　　なし　　　　　　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⑤原稿料：　　　　　　　　　　　なし　　　　　　　　　  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⑥受託研究・共同研究費：　〇〇製薬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⑦奨学寄付金：　　　　　　　　〇〇製薬　　　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⑧寄付講座所属：　　　　　　あり（〇〇製薬）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⑨贈答品などの報酬：　　　　なし　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6" name="正方形/長方形 4"/>
          <p:cNvSpPr>
            <a:spLocks noChangeArrowheads="1"/>
          </p:cNvSpPr>
          <p:nvPr/>
        </p:nvSpPr>
        <p:spPr bwMode="auto">
          <a:xfrm>
            <a:off x="1771650" y="1036639"/>
            <a:ext cx="8642350" cy="57181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405319" y="103186"/>
            <a:ext cx="9244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〔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スライド例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〕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学術講演会口頭発表時、申告すべきＣＯＩ状態がある場合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117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Times New Roman</vt:lpstr>
      <vt:lpstr>Default Design</vt:lpstr>
      <vt:lpstr>第35回日本臨床工学会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竹澤 尚子(JTB)</cp:lastModifiedBy>
  <cp:revision>96</cp:revision>
  <dcterms:created xsi:type="dcterms:W3CDTF">2000-09-04T17:39:07Z</dcterms:created>
  <dcterms:modified xsi:type="dcterms:W3CDTF">2025-03-07T09:41:55Z</dcterms:modified>
</cp:coreProperties>
</file>