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84" y="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藤江 建朗" userId="f6f9fe96-5d65-4ac1-b493-ce0b2ff62a59" providerId="ADAL" clId="{A53E3C3A-158A-4713-B635-F32744741A17}"/>
    <pc:docChg chg="modSld">
      <pc:chgData name="藤江 建朗" userId="f6f9fe96-5d65-4ac1-b493-ce0b2ff62a59" providerId="ADAL" clId="{A53E3C3A-158A-4713-B635-F32744741A17}" dt="2024-08-23T10:08:46.013" v="1" actId="2085"/>
      <pc:docMkLst>
        <pc:docMk/>
      </pc:docMkLst>
      <pc:sldChg chg="modSp">
        <pc:chgData name="藤江 建朗" userId="f6f9fe96-5d65-4ac1-b493-ce0b2ff62a59" providerId="ADAL" clId="{A53E3C3A-158A-4713-B635-F32744741A17}" dt="2024-08-23T10:08:42.732" v="0" actId="2085"/>
        <pc:sldMkLst>
          <pc:docMk/>
          <pc:sldMk cId="557858442" sldId="257"/>
        </pc:sldMkLst>
        <pc:spChg chg="mod">
          <ac:chgData name="藤江 建朗" userId="f6f9fe96-5d65-4ac1-b493-ce0b2ff62a59" providerId="ADAL" clId="{A53E3C3A-158A-4713-B635-F32744741A17}" dt="2024-08-23T10:08:42.732" v="0" actId="2085"/>
          <ac:spMkLst>
            <pc:docMk/>
            <pc:sldMk cId="557858442" sldId="257"/>
            <ac:spMk id="4" creationId="{38A14385-BA97-425B-BF41-294DEFD746F5}"/>
          </ac:spMkLst>
        </pc:spChg>
      </pc:sldChg>
      <pc:sldChg chg="modSp">
        <pc:chgData name="藤江 建朗" userId="f6f9fe96-5d65-4ac1-b493-ce0b2ff62a59" providerId="ADAL" clId="{A53E3C3A-158A-4713-B635-F32744741A17}" dt="2024-08-23T10:08:46.013" v="1" actId="2085"/>
        <pc:sldMkLst>
          <pc:docMk/>
          <pc:sldMk cId="1073436130" sldId="258"/>
        </pc:sldMkLst>
        <pc:spChg chg="mod">
          <ac:chgData name="藤江 建朗" userId="f6f9fe96-5d65-4ac1-b493-ce0b2ff62a59" providerId="ADAL" clId="{A53E3C3A-158A-4713-B635-F32744741A17}" dt="2024-08-23T10:08:46.013" v="1" actId="2085"/>
          <ac:spMkLst>
            <pc:docMk/>
            <pc:sldMk cId="1073436130" sldId="258"/>
            <ac:spMk id="5" creationId="{BD127CC5-8E33-49C7-9830-092BC8C9779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4C9E92-5BAE-4C79-BDB8-F36400DD5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A6F478F-D7AF-4036-B8CA-8144680DA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39C316-B3AC-400F-8694-146E9FB05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40F247-E522-477C-B656-98EB4E59B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1BE86F-3C67-4A4A-9171-1714F9F06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6728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C1AF63-1147-4380-95B8-5F10ABD1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5185289-C23D-4B4C-B43B-9CB409A5E4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B3E83F-FD34-48DB-B29C-9FE4C69A8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6E0F9C-0E9E-4288-967F-894347AAA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C2E2CB-EC43-4C62-92D7-95BDFDA48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9080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666B8DC-DBB4-49D4-92A6-E95AF81573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E9736B0-BC54-44BC-BCBB-4A8DADFF2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744F53-5F86-4051-8A6A-8BE9CA381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64671E-15D0-4698-A7D8-FDD4027F3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9B9DE5-45C0-4E86-9DF2-302A07F2D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27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971D4B-2E6E-4D02-8F7D-0F91F12D3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976841-522A-4C0E-8E4F-1CF6ABB35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632088-0611-46EC-9DD2-B75FF44F1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540D6C-87A4-4780-90BE-5F241FA4D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42214E-558A-4CED-8BCC-7961ABA37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47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7CC2F6-5989-43CD-BCB7-FC955A5B3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2A4446-876F-4CC8-B8F4-4CE64A7D3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05D462-DBD4-4958-BDCE-6761B8071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B7E0C0-76FA-49DA-835B-D16E69246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F8B7EB-2962-4433-8D0A-74EB4E987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45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36FEE4-477E-45E3-BF01-FECA9FADC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97182B-653C-4F36-B8C9-798F685819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016EE3C-69A3-4DCB-88CF-904EAC183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B05D9F-226C-40BB-8549-494807474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85B135-C022-4751-BF9C-AF41DA182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D1C734-6CE5-468F-9265-25A2BBB24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296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3ADC5F-F9EA-4698-83B4-51C9393A5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3A96F-ED6B-4BDF-AD01-DD049A92C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2CC1800-C817-4C9E-B370-CFAE38A86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D3E1E71-0B92-4218-8FC3-41A50CEE2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4BF96D5-6F41-41BB-B29C-03A8A70E3B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DE8AC05-056D-42CF-8A49-510DF64CA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D687D17-779F-48D6-8D9E-CA2F55433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F249EF8-E845-418B-BFFD-EC9C263BA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556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3B3B77-0357-4EB3-8CCC-6577F0880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E22363D-B027-467C-A604-0CD8FC068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235AD7A-C4CD-436C-9188-5932D4226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82787DD-F211-454E-8D93-01605C31F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74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8B865E5-DE7A-40B7-9EA2-CD07CCC29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7B0C765-0384-49DE-B2A4-A8E4EBEBF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FBCAB8B-39C6-42CA-BFD7-83CAB7C59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36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996FFD-2825-4633-8B4F-BFC533FD9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16D67DA-08E3-4572-9A0D-68090ED87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D0CEEE-7971-414E-B28F-9960C4A7C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C33672-5C6F-415E-AA7E-45AC24EA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AF6672-FF22-4CDB-A148-69AC6F688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1F8B9D-2CE7-4DB9-9A0B-FF9383433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29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2678CD-A498-4613-9061-2121B7554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173506D-9F75-4EAA-B6AC-52BBA6852A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C579EF1-C932-498A-87DF-93FFB48EEE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879D3D4-9F28-4FFE-A43F-EF3FC96E4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7977F-151E-482D-91A0-C4D2BB0C82E8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7CD93F-F4A2-426B-AD17-E690E0437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746EE2F-C469-43F9-A1C1-06708929E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62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8883E98-1C10-4996-996C-E0138A304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56991A2-E28E-4CFC-82DF-F7238886C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EEF862-0324-4571-AA63-7103CE5CC1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7977F-151E-482D-91A0-C4D2BB0C82E8}" type="datetimeFigureOut">
              <a:rPr kumimoji="1" lang="ja-JP" altLang="en-US" smtClean="0"/>
              <a:t>2024/8/24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5EFC0B-90B8-4E25-A95A-825C0C2D0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DC916F-CB61-4610-8369-63FDC5F80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2075F-72B4-4BF7-9968-5577F5AC41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320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8A14385-BA97-425B-BF41-294DEFD746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7230" y="1747648"/>
            <a:ext cx="8237537" cy="3163887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48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日本臨床工学会</a:t>
            </a:r>
            <a:br>
              <a:rPr lang="en-US" altLang="ja-JP" sz="48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chemeClr val="tx1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dirty="0">
                <a:solidFill>
                  <a:schemeClr val="tx1"/>
                </a:solidFill>
                <a:ea typeface="ＭＳ Ｐゴシック" panose="020B0600070205080204" pitchFamily="50" charset="-128"/>
              </a:rPr>
              <a:t>筆頭発表者名：〇〇〇〇</a:t>
            </a:r>
            <a:endParaRPr lang="en-US" altLang="ja-JP" sz="2400" b="1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CA7DAAD-4A94-42DB-B3C6-E503406FB6A5}"/>
              </a:ext>
            </a:extLst>
          </p:cNvPr>
          <p:cNvSpPr txBox="1">
            <a:spLocks noChangeArrowheads="1"/>
          </p:cNvSpPr>
          <p:nvPr/>
        </p:nvSpPr>
        <p:spPr>
          <a:xfrm>
            <a:off x="2011362" y="5043901"/>
            <a:ext cx="8169275" cy="11223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　企業などはありません。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4">
            <a:extLst>
              <a:ext uri="{FF2B5EF4-FFF2-40B4-BE49-F238E27FC236}">
                <a16:creationId xmlns:a16="http://schemas.microsoft.com/office/drawing/2014/main" id="{BB08153E-5C76-4C1C-B9E6-A4AD30998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113" y="1378966"/>
            <a:ext cx="10123773" cy="4919663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7" name="テキスト ボックス 1">
            <a:extLst>
              <a:ext uri="{FF2B5EF4-FFF2-40B4-BE49-F238E27FC236}">
                <a16:creationId xmlns:a16="http://schemas.microsoft.com/office/drawing/2014/main" id="{02C6D642-F4DA-44DB-ACC8-C264A94EC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4094" y="328105"/>
            <a:ext cx="75279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〔</a:t>
            </a:r>
            <a:r>
              <a:rPr lang="ja-JP" altLang="en-US" sz="2400" dirty="0"/>
              <a:t>スライド例</a:t>
            </a:r>
            <a:r>
              <a:rPr lang="en-US" altLang="ja-JP" sz="2400" dirty="0"/>
              <a:t>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学術講演会口頭発表時、申告すべきＣＯＩ状態が無い時</a:t>
            </a:r>
          </a:p>
        </p:txBody>
      </p:sp>
    </p:spTree>
    <p:extLst>
      <p:ext uri="{BB962C8B-B14F-4D97-AF65-F5344CB8AC3E}">
        <p14:creationId xmlns:p14="http://schemas.microsoft.com/office/powerpoint/2010/main" val="557858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D48CF1-B076-4B21-8935-7CAE71144EB7}"/>
              </a:ext>
            </a:extLst>
          </p:cNvPr>
          <p:cNvSpPr txBox="1">
            <a:spLocks noChangeArrowheads="1"/>
          </p:cNvSpPr>
          <p:nvPr/>
        </p:nvSpPr>
        <p:spPr>
          <a:xfrm>
            <a:off x="1222459" y="3573462"/>
            <a:ext cx="8358187" cy="29289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4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4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なし　　　　　　　　　　　　　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なし　　　　　　　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なし　　　　　　　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なし　　　　　　　　　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なし　　　　　　　　　  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〇〇〇　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　〇〇〇　　　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あり（〇〇〇）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なし　</a:t>
            </a: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0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D127CC5-8E33-49C7-9830-092BC8C977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3715" y="1195387"/>
            <a:ext cx="7804568" cy="2143125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日本臨床工学会</a:t>
            </a:r>
            <a:b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chemeClr val="tx1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chemeClr val="tx1"/>
                </a:solidFill>
                <a:ea typeface="ＭＳ Ｐゴシック" panose="020B0600070205080204" pitchFamily="50" charset="-128"/>
              </a:rPr>
              <a:t>筆頭発表者名：〇〇〇〇</a:t>
            </a:r>
            <a:endParaRPr lang="en-US" altLang="ja-JP" sz="2000" b="1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" name="正方形/長方形 4">
            <a:extLst>
              <a:ext uri="{FF2B5EF4-FFF2-40B4-BE49-F238E27FC236}">
                <a16:creationId xmlns:a16="http://schemas.microsoft.com/office/drawing/2014/main" id="{E0DDCD90-6D6A-44E3-869B-B0A9CF89B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214" y="1019175"/>
            <a:ext cx="10885571" cy="571817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7" name="テキスト ボックス 4">
            <a:extLst>
              <a:ext uri="{FF2B5EF4-FFF2-40B4-BE49-F238E27FC236}">
                <a16:creationId xmlns:a16="http://schemas.microsoft.com/office/drawing/2014/main" id="{0DB37959-B93B-40B8-B0B9-B962FD759E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120650"/>
            <a:ext cx="74850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/>
              <a:t>〔</a:t>
            </a:r>
            <a:r>
              <a:rPr lang="ja-JP" altLang="en-US" sz="2400" dirty="0"/>
              <a:t>スライド例</a:t>
            </a:r>
            <a:r>
              <a:rPr lang="en-US" altLang="ja-JP" sz="2400" dirty="0"/>
              <a:t>〕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/>
              <a:t>学術講演会口頭発表時、申告すべきＣＯＩ状態がある時</a:t>
            </a:r>
          </a:p>
        </p:txBody>
      </p:sp>
    </p:spTree>
    <p:extLst>
      <p:ext uri="{BB962C8B-B14F-4D97-AF65-F5344CB8AC3E}">
        <p14:creationId xmlns:p14="http://schemas.microsoft.com/office/powerpoint/2010/main" val="1073436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ef50c679-39b2-45a9-b208-80787cd196c8" xsi:nil="true"/>
    <Math_Settings xmlns="ef50c679-39b2-45a9-b208-80787cd196c8" xsi:nil="true"/>
    <Student_Groups xmlns="ef50c679-39b2-45a9-b208-80787cd196c8">
      <UserInfo>
        <DisplayName/>
        <AccountId xsi:nil="true"/>
        <AccountType/>
      </UserInfo>
    </Student_Groups>
    <Distribution_Groups xmlns="ef50c679-39b2-45a9-b208-80787cd196c8" xsi:nil="true"/>
    <AppVersion xmlns="ef50c679-39b2-45a9-b208-80787cd196c8" xsi:nil="true"/>
    <TeamsChannelId xmlns="ef50c679-39b2-45a9-b208-80787cd196c8" xsi:nil="true"/>
    <Invited_Teachers xmlns="ef50c679-39b2-45a9-b208-80787cd196c8" xsi:nil="true"/>
    <IsNotebookLocked xmlns="ef50c679-39b2-45a9-b208-80787cd196c8" xsi:nil="true"/>
    <Has_Teacher_Only_SectionGroup xmlns="ef50c679-39b2-45a9-b208-80787cd196c8" xsi:nil="true"/>
    <Students xmlns="ef50c679-39b2-45a9-b208-80787cd196c8">
      <UserInfo>
        <DisplayName/>
        <AccountId xsi:nil="true"/>
        <AccountType/>
      </UserInfo>
    </Students>
    <Self_Registration_Enabled xmlns="ef50c679-39b2-45a9-b208-80787cd196c8" xsi:nil="true"/>
    <FolderType xmlns="ef50c679-39b2-45a9-b208-80787cd196c8" xsi:nil="true"/>
    <Teachers xmlns="ef50c679-39b2-45a9-b208-80787cd196c8">
      <UserInfo>
        <DisplayName/>
        <AccountId xsi:nil="true"/>
        <AccountType/>
      </UserInfo>
    </Teachers>
    <LMS_Mappings xmlns="ef50c679-39b2-45a9-b208-80787cd196c8" xsi:nil="true"/>
    <NotebookType xmlns="ef50c679-39b2-45a9-b208-80787cd196c8" xsi:nil="true"/>
    <DefaultSectionNames xmlns="ef50c679-39b2-45a9-b208-80787cd196c8" xsi:nil="true"/>
    <Is_Collaboration_Space_Locked xmlns="ef50c679-39b2-45a9-b208-80787cd196c8" xsi:nil="true"/>
    <Teams_Channel_Section_Location xmlns="ef50c679-39b2-45a9-b208-80787cd196c8" xsi:nil="true"/>
    <Owner xmlns="ef50c679-39b2-45a9-b208-80787cd196c8">
      <UserInfo>
        <DisplayName/>
        <AccountId xsi:nil="true"/>
        <AccountType/>
      </UserInfo>
    </Owner>
    <CultureName xmlns="ef50c679-39b2-45a9-b208-80787cd196c8" xsi:nil="true"/>
    <Invited_Students xmlns="ef50c679-39b2-45a9-b208-80787cd196c8" xsi:nil="true"/>
    <_activity xmlns="ef50c679-39b2-45a9-b208-80787cd196c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99D45BFB7C328488F29CD4F18CF8C77" ma:contentTypeVersion="39" ma:contentTypeDescription="新しいドキュメントを作成します。" ma:contentTypeScope="" ma:versionID="fc742d85d291999bc20d3d2686d6f64f">
  <xsd:schema xmlns:xsd="http://www.w3.org/2001/XMLSchema" xmlns:xs="http://www.w3.org/2001/XMLSchema" xmlns:p="http://schemas.microsoft.com/office/2006/metadata/properties" xmlns:ns3="ef50c679-39b2-45a9-b208-80787cd196c8" xmlns:ns4="d3eae8be-a58d-48db-a09e-f4f991ac1910" targetNamespace="http://schemas.microsoft.com/office/2006/metadata/properties" ma:root="true" ma:fieldsID="f846d453260350c8ee2f1f5adef90016" ns3:_="" ns4:_="">
    <xsd:import namespace="ef50c679-39b2-45a9-b208-80787cd196c8"/>
    <xsd:import namespace="d3eae8be-a58d-48db-a09e-f4f991ac1910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msChannelId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ath_Settings" minOccurs="0"/>
                <xsd:element ref="ns3:Distribution_Groups" minOccurs="0"/>
                <xsd:element ref="ns3:LMS_Mappings" minOccurs="0"/>
                <xsd:element ref="ns3:IsNotebookLocked" minOccurs="0"/>
                <xsd:element ref="ns3:Teams_Channel_Section_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50c679-39b2-45a9-b208-80787cd196c8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2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3" nillable="true" ma:displayName="Culture Name" ma:internalName="CultureName">
      <xsd:simpleType>
        <xsd:restriction base="dms:Text"/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msChannelId" ma:index="15" nillable="true" ma:displayName="Teams Channel Id" ma:internalName="TeamsChannelId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2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3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9" nillable="true" ma:displayName="Tags" ma:internalName="MediaServiceAutoTags" ma:readOnly="true">
      <xsd:simpleType>
        <xsd:restriction base="dms:Text"/>
      </xsd:simpleType>
    </xsd:element>
    <xsd:element name="MediaServiceOCR" ma:index="3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3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37" nillable="true" ma:displayName="Location" ma:internalName="MediaServiceLocation" ma:readOnly="true">
      <xsd:simpleType>
        <xsd:restriction base="dms:Text"/>
      </xsd:simpleType>
    </xsd:element>
    <xsd:element name="MediaServiceSearchProperties" ma:index="3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39" nillable="true" ma:displayName="_activity" ma:hidden="true" ma:internalName="_activity">
      <xsd:simpleType>
        <xsd:restriction base="dms:Note"/>
      </xsd:simpleType>
    </xsd:element>
    <xsd:element name="MediaServiceObjectDetectorVersions" ma:index="4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41" nillable="true" ma:displayName="MediaServiceSystemTags" ma:hidden="true" ma:internalName="MediaServiceSystemTags" ma:readOnly="true">
      <xsd:simpleType>
        <xsd:restriction base="dms:Note"/>
      </xsd:simpleType>
    </xsd:element>
    <xsd:element name="Math_Settings" ma:index="42" nillable="true" ma:displayName="Math Settings" ma:internalName="Math_Settings">
      <xsd:simpleType>
        <xsd:restriction base="dms:Text"/>
      </xsd:simpleType>
    </xsd:element>
    <xsd:element name="Distribution_Groups" ma:index="4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4" nillable="true" ma:displayName="LMS Mappings" ma:internalName="LMS_Mappings">
      <xsd:simpleType>
        <xsd:restriction base="dms:Note">
          <xsd:maxLength value="255"/>
        </xsd:restriction>
      </xsd:simpleType>
    </xsd:element>
    <xsd:element name="IsNotebookLocked" ma:index="45" nillable="true" ma:displayName="Is Notebook Locked" ma:internalName="IsNotebookLocked">
      <xsd:simpleType>
        <xsd:restriction base="dms:Boolean"/>
      </xsd:simpleType>
    </xsd:element>
    <xsd:element name="Teams_Channel_Section_Location" ma:index="46" nillable="true" ma:displayName="Teams Channel Section Location" ma:internalName="Teams_Channel_Section_Loc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eae8be-a58d-48db-a09e-f4f991ac1910" elementFormDefault="qualified">
    <xsd:import namespace="http://schemas.microsoft.com/office/2006/documentManagement/types"/>
    <xsd:import namespace="http://schemas.microsoft.com/office/infopath/2007/PartnerControls"/>
    <xsd:element name="SharedWithUsers" ma:index="2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6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97D4E9-925A-4E68-B327-830E99A8A2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34EBDB-6D97-44C1-8D90-9B257D123435}">
  <ds:schemaRefs>
    <ds:schemaRef ds:uri="http://www.w3.org/XML/1998/namespace"/>
    <ds:schemaRef ds:uri="d3eae8be-a58d-48db-a09e-f4f991ac1910"/>
    <ds:schemaRef ds:uri="http://purl.org/dc/terms/"/>
    <ds:schemaRef ds:uri="ef50c679-39b2-45a9-b208-80787cd196c8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7E6F878-88E8-45A9-952A-05662052CD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50c679-39b2-45a9-b208-80787cd196c8"/>
    <ds:schemaRef ds:uri="d3eae8be-a58d-48db-a09e-f4f991ac19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163</Words>
  <Application>Microsoft Office PowerPoint</Application>
  <PresentationFormat>ワイド画面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Office テーマ</vt:lpstr>
      <vt:lpstr>日本臨床工学会 ＣＯ Ｉ 開示 　 筆頭発表者名：〇〇〇〇</vt:lpstr>
      <vt:lpstr>日本臨床工学会 ＣＯ Ｉ 開示 　 筆頭発表者名：〇〇〇〇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日本臨床工学会 ＣＯ Ｉ 開示 　 筆頭発表者名：〇〇〇〇</dc:title>
  <dc:creator>藤江 建朗</dc:creator>
  <cp:lastModifiedBy>楠本副会長</cp:lastModifiedBy>
  <cp:revision>2</cp:revision>
  <dcterms:created xsi:type="dcterms:W3CDTF">2024-08-19T09:24:37Z</dcterms:created>
  <dcterms:modified xsi:type="dcterms:W3CDTF">2024-08-23T23:55:12Z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0x010100D99D45BFB7C328488F29CD4F18CF8C77</vt:lpwstr>
  </property>
</Properties>
</file>