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9F79C-1795-4353-8B61-7E13BC39DF3C}" v="12" dt="2022-03-10T00:36:42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68" d="100"/>
          <a:sy n="68" d="100"/>
        </p:scale>
        <p:origin x="466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隆弘(JTB)" userId="3be1218b-669c-4aab-a3e2-38be9d2d40c9" providerId="ADAL" clId="{1FA9F79C-1795-4353-8B61-7E13BC39DF3C}"/>
    <pc:docChg chg="modSld">
      <pc:chgData name="西村 隆弘(JTB)" userId="3be1218b-669c-4aab-a3e2-38be9d2d40c9" providerId="ADAL" clId="{1FA9F79C-1795-4353-8B61-7E13BC39DF3C}" dt="2022-03-10T00:37:08.589" v="29" actId="20577"/>
      <pc:docMkLst>
        <pc:docMk/>
      </pc:docMkLst>
      <pc:sldChg chg="modSp mod setBg">
        <pc:chgData name="西村 隆弘(JTB)" userId="3be1218b-669c-4aab-a3e2-38be9d2d40c9" providerId="ADAL" clId="{1FA9F79C-1795-4353-8B61-7E13BC39DF3C}" dt="2022-03-10T00:37:08.589" v="29" actId="20577"/>
        <pc:sldMkLst>
          <pc:docMk/>
          <pc:sldMk cId="0" sldId="260"/>
        </pc:sldMkLst>
        <pc:spChg chg="mod">
          <ac:chgData name="西村 隆弘(JTB)" userId="3be1218b-669c-4aab-a3e2-38be9d2d40c9" providerId="ADAL" clId="{1FA9F79C-1795-4353-8B61-7E13BC39DF3C}" dt="2022-03-10T00:36:58.954" v="26" actId="20577"/>
          <ac:spMkLst>
            <pc:docMk/>
            <pc:sldMk cId="0" sldId="260"/>
            <ac:spMk id="2050" creationId="{00000000-0000-0000-0000-000000000000}"/>
          </ac:spMkLst>
        </pc:spChg>
        <pc:spChg chg="mod">
          <ac:chgData name="西村 隆弘(JTB)" userId="3be1218b-669c-4aab-a3e2-38be9d2d40c9" providerId="ADAL" clId="{1FA9F79C-1795-4353-8B61-7E13BC39DF3C}" dt="2022-03-10T00:37:08.589" v="29" actId="20577"/>
          <ac:spMkLst>
            <pc:docMk/>
            <pc:sldMk cId="0" sldId="260"/>
            <ac:spMk id="2051" creationId="{00000000-0000-0000-0000-000000000000}"/>
          </ac:spMkLst>
        </pc:spChg>
        <pc:spChg chg="mod">
          <ac:chgData name="西村 隆弘(JTB)" userId="3be1218b-669c-4aab-a3e2-38be9d2d40c9" providerId="ADAL" clId="{1FA9F79C-1795-4353-8B61-7E13BC39DF3C}" dt="2022-03-10T00:36:39.230" v="18" actId="1076"/>
          <ac:spMkLst>
            <pc:docMk/>
            <pc:sldMk cId="0" sldId="260"/>
            <ac:spMk id="2052" creationId="{00000000-0000-0000-0000-000000000000}"/>
          </ac:spMkLst>
        </pc:spChg>
        <pc:spChg chg="mod">
          <ac:chgData name="西村 隆弘(JTB)" userId="3be1218b-669c-4aab-a3e2-38be9d2d40c9" providerId="ADAL" clId="{1FA9F79C-1795-4353-8B61-7E13BC39DF3C}" dt="2022-03-10T00:36:42.784" v="23" actId="1036"/>
          <ac:spMkLst>
            <pc:docMk/>
            <pc:sldMk cId="0" sldId="260"/>
            <ac:spMk id="205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459AAB81-BAFB-4F18-9F19-CE6A522B4D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665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1C79C762-3E8C-44F9-AA61-2F5680003A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4817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3ECC4B5F-7FCD-4BCA-AD74-7B9E24579C2C}" type="slidenum">
              <a:rPr lang="en-US" altLang="ja-JP" sz="1200" smtClean="0"/>
              <a:pPr eaLnBrk="1" hangingPunct="1">
                <a:defRPr/>
              </a:pPr>
              <a:t>1</a:t>
            </a:fld>
            <a:endParaRPr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0E4B0-D2CC-469A-A156-1049518201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168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E2BB-64D1-4CEE-8F24-9BFF6D4F26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475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DC14A-58A3-46CE-938A-BB50D4EC3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765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0527-0D3E-465A-B8FF-753C5C22070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341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9ECBE-264E-417D-BB13-9CC4C7245B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966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D7461-CC4B-4050-8FFD-8ED7C49A1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78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286EB-7BD3-4A0F-B202-EE4624EEF4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220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62481-32D4-4D58-AA77-C0B713D664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5646-4EE9-4016-B944-078872EA96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56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44D43-3439-4B1F-85AF-1C9BD8D7E6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568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504D6-5F00-4C32-BE60-E2AD5EB089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655F81A8-E281-4F09-86BA-0E75FD83B4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7232" y="1476376"/>
            <a:ext cx="8237537" cy="3163887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4800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35</a:t>
            </a:r>
            <a:r>
              <a:rPr lang="ja-JP" altLang="en-US" sz="4800" b="1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日本臨床工学会</a:t>
            </a:r>
            <a:br>
              <a:rPr lang="en-US" altLang="ja-JP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48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 開示</a:t>
            </a:r>
            <a:br>
              <a:rPr lang="en-US" altLang="ja-JP" sz="40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16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br>
              <a:rPr lang="en-US" altLang="ja-JP" sz="24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ja-JP" altLang="en-US" sz="24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筆頭発表者名：〇〇〇〇</a:t>
            </a:r>
            <a:endParaRPr lang="en-US" altLang="ja-JP" sz="2400" b="1" i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45494" y="4859412"/>
            <a:ext cx="8169275" cy="1122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演題発表に関連し、開示すべき</a:t>
            </a:r>
            <a:r>
              <a:rPr lang="en-US" altLang="ja-JP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</a:t>
            </a:r>
            <a:endParaRPr lang="en-US" altLang="ja-JP" sz="28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などはありません。</a:t>
            </a:r>
            <a:endParaRPr lang="en-US" altLang="ja-JP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1779587" y="986292"/>
            <a:ext cx="8640762" cy="4919663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053" name="テキスト ボックス 1"/>
          <p:cNvSpPr txBox="1">
            <a:spLocks noChangeArrowheads="1"/>
          </p:cNvSpPr>
          <p:nvPr/>
        </p:nvSpPr>
        <p:spPr bwMode="auto">
          <a:xfrm>
            <a:off x="1449543" y="210684"/>
            <a:ext cx="92913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〔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スライド例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〕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学術講演会口頭発表時、申告すべきＣＯＩ状態が無い場合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51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HGPｺﾞｼｯｸE</vt:lpstr>
      <vt:lpstr>Times New Roman</vt:lpstr>
      <vt:lpstr>Default Design</vt:lpstr>
      <vt:lpstr>第35回日本臨床工学会 ＣＯＩ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竹澤 尚子(JTB)</cp:lastModifiedBy>
  <cp:revision>96</cp:revision>
  <dcterms:created xsi:type="dcterms:W3CDTF">2000-09-04T17:39:07Z</dcterms:created>
  <dcterms:modified xsi:type="dcterms:W3CDTF">2025-03-07T09:42:05Z</dcterms:modified>
</cp:coreProperties>
</file>