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91" d="100"/>
          <a:sy n="91" d="100"/>
        </p:scale>
        <p:origin x="84" y="30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3291" y="163599"/>
            <a:ext cx="11366090" cy="282540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1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7122" y="3264309"/>
            <a:ext cx="8337755" cy="330363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本演題の発表に関連して、以下の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を申告します　　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講演料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◯◯製薬株式会社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100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研究費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　△△薬品工業株式会社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1,000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　　　　　 　◎◎化学株式会社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500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31661</TotalTime>
  <Words>67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第31回肝細胞研究会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ほがら 深澤</cp:lastModifiedBy>
  <cp:revision>857</cp:revision>
  <cp:lastPrinted>2015-05-12T09:08:55Z</cp:lastPrinted>
  <dcterms:created xsi:type="dcterms:W3CDTF">2015-05-09T12:56:17Z</dcterms:created>
  <dcterms:modified xsi:type="dcterms:W3CDTF">2024-05-31T05:51:44Z</dcterms:modified>
</cp:coreProperties>
</file>